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9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CB36D7-4CDD-4A6C-8539-E9F400A2F4B7}" type="datetimeFigureOut">
              <a:rPr lang="it-IT" smtClean="0"/>
              <a:t>01/10/2024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988B4BF-2F25-4EED-96D7-5E091695704D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22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36D7-4CDD-4A6C-8539-E9F400A2F4B7}" type="datetimeFigureOut">
              <a:rPr lang="it-IT" smtClean="0"/>
              <a:t>01/10/2024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B4BF-2F25-4EED-96D7-5E09169570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77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36D7-4CDD-4A6C-8539-E9F400A2F4B7}" type="datetimeFigureOut">
              <a:rPr lang="it-IT" smtClean="0"/>
              <a:t>01/10/2024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B4BF-2F25-4EED-96D7-5E09169570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19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36D7-4CDD-4A6C-8539-E9F400A2F4B7}" type="datetimeFigureOut">
              <a:rPr lang="it-IT" smtClean="0"/>
              <a:t>01/10/2024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B4BF-2F25-4EED-96D7-5E09169570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728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36D7-4CDD-4A6C-8539-E9F400A2F4B7}" type="datetimeFigureOut">
              <a:rPr lang="it-IT" smtClean="0"/>
              <a:t>01/10/2024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B4BF-2F25-4EED-96D7-5E091695704D}" type="slidenum">
              <a:rPr lang="it-IT" smtClean="0"/>
              <a:t>‹N›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61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36D7-4CDD-4A6C-8539-E9F400A2F4B7}" type="datetimeFigureOut">
              <a:rPr lang="it-IT" smtClean="0"/>
              <a:t>01/10/2024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B4BF-2F25-4EED-96D7-5E09169570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72009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36D7-4CDD-4A6C-8539-E9F400A2F4B7}" type="datetimeFigureOut">
              <a:rPr lang="it-IT" smtClean="0"/>
              <a:t>01/10/2024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B4BF-2F25-4EED-96D7-5E09169570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7208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36D7-4CDD-4A6C-8539-E9F400A2F4B7}" type="datetimeFigureOut">
              <a:rPr lang="it-IT" smtClean="0"/>
              <a:t>01/10/2024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B4BF-2F25-4EED-96D7-5E09169570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57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36D7-4CDD-4A6C-8539-E9F400A2F4B7}" type="datetimeFigureOut">
              <a:rPr lang="it-IT" smtClean="0"/>
              <a:t>01/10/2024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B4BF-2F25-4EED-96D7-5E09169570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512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36D7-4CDD-4A6C-8539-E9F400A2F4B7}" type="datetimeFigureOut">
              <a:rPr lang="it-IT" smtClean="0"/>
              <a:t>01/10/2024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B4BF-2F25-4EED-96D7-5E09169570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58665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36D7-4CDD-4A6C-8539-E9F400A2F4B7}" type="datetimeFigureOut">
              <a:rPr lang="it-IT" smtClean="0"/>
              <a:t>01/10/2024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B4BF-2F25-4EED-96D7-5E09169570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841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DCB36D7-4CDD-4A6C-8539-E9F400A2F4B7}" type="datetimeFigureOut">
              <a:rPr lang="it-IT" smtClean="0"/>
              <a:t>01/10/2024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988B4BF-2F25-4EED-96D7-5E09169570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56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2.jpg"/><Relationship Id="rId7" Type="http://schemas.openxmlformats.org/officeDocument/2006/relationships/image" Target="../media/image11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7.jpg"/><Relationship Id="rId7" Type="http://schemas.openxmlformats.org/officeDocument/2006/relationships/image" Target="../media/image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f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jpg"/><Relationship Id="rId7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jpg"/><Relationship Id="rId7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7.jpg"/><Relationship Id="rId7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26462E8B-5C15-2B5D-C216-14DB742DC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5" name="Immagine 2">
            <a:extLst>
              <a:ext uri="{FF2B5EF4-FFF2-40B4-BE49-F238E27FC236}">
                <a16:creationId xmlns:a16="http://schemas.microsoft.com/office/drawing/2014/main" id="{8C6AA221-32F9-B527-6D03-322DD88FB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863" y="444448"/>
            <a:ext cx="2112138" cy="211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26847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711D57D-F39D-0446-1974-CA2ED3912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28" y="3601488"/>
            <a:ext cx="3442693" cy="289310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C047BC0-D64C-2F2B-4FCA-05ED4D85F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180" y="3601488"/>
            <a:ext cx="3442693" cy="289310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4BB3EAD-0146-25F0-07D4-C03B4B098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57" y="535897"/>
            <a:ext cx="3647715" cy="289310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69F976A-C627-758F-6B7D-D04905E9A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39" y="674520"/>
            <a:ext cx="3117383" cy="275447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D09D7EB-9415-EBC0-5E34-3B45A921B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128" y="3912569"/>
            <a:ext cx="4153839" cy="258202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7905976-3467-71B3-A393-29D7BCB81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320" y="605208"/>
            <a:ext cx="3995457" cy="275447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9DAEFF-C8AB-6794-FA74-78D33A20856D}"/>
              </a:ext>
            </a:extLst>
          </p:cNvPr>
          <p:cNvSpPr txBox="1"/>
          <p:nvPr/>
        </p:nvSpPr>
        <p:spPr>
          <a:xfrm>
            <a:off x="3964319" y="3450905"/>
            <a:ext cx="3672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… e non finisce qui…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868F627-4127-ED26-A63F-5187BF8DEF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4473" y="5553304"/>
            <a:ext cx="1115665" cy="111566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A68F3D4-32A9-0EB4-4B6D-2C22C11BD7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862" y="5553304"/>
            <a:ext cx="1033463" cy="110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4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F69259-4E89-198D-A53A-A9A7F0F49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67" y="370486"/>
            <a:ext cx="3224134" cy="1613577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tx1"/>
                </a:solidFill>
              </a:rPr>
              <a:t>…una volta trovato alloggio, passeggiano per il paese.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B63A067-27E4-1790-E2F1-E4A9F7F54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08" y="2337684"/>
            <a:ext cx="3116393" cy="41551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8D8935A-23E6-0DE7-3A44-6F45DC31F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95" y="3556156"/>
            <a:ext cx="3947029" cy="296027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DF5C8C0-504F-0645-12C3-F1F24B58B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719" y="3779655"/>
            <a:ext cx="3762532" cy="271322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6E7413C-3F28-0B0A-C931-E9DD20448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95" y="341572"/>
            <a:ext cx="4082321" cy="306174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FC74174-C058-4698-5825-847277AF1D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51" y="367259"/>
            <a:ext cx="3456169" cy="306174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7B1E58A-D471-657F-57BE-4ADA0FA895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1338" y="5727865"/>
            <a:ext cx="1115665" cy="111566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AA99D4D-CB3D-9306-C22F-2D4FA55EDA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013" y="5606946"/>
            <a:ext cx="1033463" cy="110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76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0116CE-7FC6-2885-5289-4085E618F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397" y="409891"/>
            <a:ext cx="3119205" cy="1503174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tx1"/>
                </a:solidFill>
              </a:rPr>
              <a:t>I cartelli sono i segni che invitano ad un senso civico dimenticato.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5CEF8F6-AE6D-2BD8-B851-3B664437A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03" y="409890"/>
            <a:ext cx="3938840" cy="295413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88F0677-1E27-D6DA-F47E-78EC8CD43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03" y="3646356"/>
            <a:ext cx="3938840" cy="280175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B664BBA-5740-A698-79C0-944FD5C52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41" y="409890"/>
            <a:ext cx="3673743" cy="265700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428218B-E186-428D-5E05-BCEC5143D2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99" y="1913064"/>
            <a:ext cx="3315886" cy="452005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FE7E65A-987F-F920-3FC2-401F18114F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86" y="3364020"/>
            <a:ext cx="3673743" cy="301911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AD4F161-E490-B4CD-2D4A-FFBCE0B1A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3562" y="5769635"/>
            <a:ext cx="1115665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72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E6566F-B0E8-B492-CB25-44D3FF0FF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23" y="500953"/>
            <a:ext cx="2654420" cy="2873047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tx1"/>
                </a:solidFill>
              </a:rPr>
              <a:t>Alle future generazioni</a:t>
            </a:r>
            <a:br>
              <a:rPr lang="it-IT" sz="2400" b="1" dirty="0">
                <a:solidFill>
                  <a:schemeClr val="tx1"/>
                </a:solidFill>
              </a:rPr>
            </a:br>
            <a:r>
              <a:rPr lang="it-IT" sz="2400" b="1" dirty="0">
                <a:solidFill>
                  <a:schemeClr val="tx1"/>
                </a:solidFill>
              </a:rPr>
              <a:t>Che senso civico stiamo lasciando? </a:t>
            </a:r>
            <a:br>
              <a:rPr lang="it-IT" sz="2400" b="1" dirty="0">
                <a:solidFill>
                  <a:schemeClr val="tx1"/>
                </a:solidFill>
              </a:rPr>
            </a:br>
            <a:endParaRPr lang="it-IT" sz="2400" b="1" dirty="0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305B7C0-5E37-B5CB-E54C-1059CF200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55" y="500953"/>
            <a:ext cx="3827402" cy="260828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888942C-7AC1-CB69-E0A0-CF8908C7E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69" y="592150"/>
            <a:ext cx="4145973" cy="251709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EF461E0-A5CE-BEDF-D9CE-72349142E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95" y="3274938"/>
            <a:ext cx="4641747" cy="32341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3FDF6DA-23B9-07F3-8901-1FD76D328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23" y="3254568"/>
            <a:ext cx="5827426" cy="327493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CF541D7-9519-C0E5-8B1C-BBD597F2F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009" y="5565446"/>
            <a:ext cx="1115665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40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C1904F-7EB1-B358-25CA-7F29A392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450B443-F8A2-6357-D5E4-E19E7AB31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93" y="-48209"/>
            <a:ext cx="12277705" cy="690620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BD1B42-4CD6-B17F-769B-17EF40D3AEAC}"/>
              </a:ext>
            </a:extLst>
          </p:cNvPr>
          <p:cNvSpPr txBox="1"/>
          <p:nvPr/>
        </p:nvSpPr>
        <p:spPr>
          <a:xfrm>
            <a:off x="434715" y="3841790"/>
            <a:ext cx="664064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ADERISCI ANCHE TU!</a:t>
            </a:r>
          </a:p>
          <a:p>
            <a:r>
              <a:rPr lang="it-IT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Il 19 ottobre per ripulire il nostro territorio.</a:t>
            </a:r>
          </a:p>
          <a:p>
            <a:r>
              <a:rPr lang="it-IT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Il 25 ottobre al tavolo tecnico</a:t>
            </a:r>
          </a:p>
          <a:p>
            <a:r>
              <a:rPr lang="it-IT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Concorso zona più pulita</a:t>
            </a:r>
          </a:p>
          <a:p>
            <a:r>
              <a:rPr lang="it-IT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Murales ecologico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4E62609-F6B2-52A2-019C-FD7B4C809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" y="48209"/>
            <a:ext cx="1242574" cy="132846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AEE1964-68B8-3C56-D6CE-2380CDF7C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3628" y="162535"/>
            <a:ext cx="1490743" cy="149074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3E40689-5217-9D21-8FBD-A4991CDE3D54}"/>
              </a:ext>
            </a:extLst>
          </p:cNvPr>
          <p:cNvSpPr txBox="1"/>
          <p:nvPr/>
        </p:nvSpPr>
        <p:spPr>
          <a:xfrm>
            <a:off x="10058400" y="1653278"/>
            <a:ext cx="1948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Ufficio problemi sociali e lavoro</a:t>
            </a:r>
          </a:p>
        </p:txBody>
      </p:sp>
    </p:spTree>
    <p:extLst>
      <p:ext uri="{BB962C8B-B14F-4D97-AF65-F5344CB8AC3E}">
        <p14:creationId xmlns:p14="http://schemas.microsoft.com/office/powerpoint/2010/main" val="3118922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4466EE5-26E8-594E-3137-89F1CA784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60" y="0"/>
            <a:ext cx="12267659" cy="690055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7560215-1749-A50F-F8B4-16DC7EE00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496" y="1306470"/>
            <a:ext cx="8303843" cy="2926080"/>
          </a:xfrm>
        </p:spPr>
        <p:txBody>
          <a:bodyPr>
            <a:normAutofit/>
          </a:bodyPr>
          <a:lstStyle/>
          <a:p>
            <a:pPr algn="l"/>
            <a:r>
              <a:rPr lang="it-IT" sz="6000" dirty="0">
                <a:latin typeface="Arial Black" panose="020B0A04020102020204" pitchFamily="34" charset="0"/>
              </a:rPr>
              <a:t>Cura</a:t>
            </a:r>
            <a:br>
              <a:rPr lang="it-IT" sz="6000" dirty="0">
                <a:latin typeface="Arial Black" panose="020B0A04020102020204" pitchFamily="34" charset="0"/>
              </a:rPr>
            </a:br>
            <a:r>
              <a:rPr lang="it-IT" sz="6000" dirty="0"/>
              <a:t> dell’ambiente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12C5C71-BB55-CEC4-0387-8F12DC994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8642" y="3869635"/>
            <a:ext cx="8767860" cy="1388165"/>
          </a:xfrm>
        </p:spPr>
        <p:txBody>
          <a:bodyPr>
            <a:normAutofit/>
          </a:bodyPr>
          <a:lstStyle/>
          <a:p>
            <a:pPr algn="l"/>
            <a:endParaRPr lang="it-IT" dirty="0"/>
          </a:p>
          <a:p>
            <a:pPr algn="l"/>
            <a:r>
              <a:rPr lang="it-IT" sz="3200" dirty="0"/>
              <a:t>Comprendere cosa fare ed agire</a:t>
            </a:r>
          </a:p>
          <a:p>
            <a:pPr algn="l"/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7E83BE0-601B-9553-3603-42E9B1C27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2399" y="190805"/>
            <a:ext cx="1517849" cy="151784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32195A2-2BA1-53E6-DDC6-C9818662A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659" y="-22571"/>
            <a:ext cx="1517850" cy="162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8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8D1A1649-F6AF-71F5-6B15-34A45B0422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9" y="239597"/>
            <a:ext cx="11785262" cy="6378804"/>
          </a:xfr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494133ED-9C3E-BA3A-9169-04132F8D52F9}"/>
              </a:ext>
            </a:extLst>
          </p:cNvPr>
          <p:cNvSpPr/>
          <p:nvPr/>
        </p:nvSpPr>
        <p:spPr>
          <a:xfrm>
            <a:off x="8418286" y="239599"/>
            <a:ext cx="3773714" cy="64909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87A4F485-1597-33CB-0A3F-EBC55A515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364" y="431384"/>
            <a:ext cx="3399267" cy="4473314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ai 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giovani</a:t>
            </a:r>
            <a:r>
              <a:rPr lang="it-IT" dirty="0">
                <a:solidFill>
                  <a:schemeClr val="bg1"/>
                </a:solidFill>
              </a:rPr>
              <a:t> che futuro stiamo lasciando?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9EF94A2-D60A-5B49-7C4A-4BB634AE8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2966" y="5558828"/>
            <a:ext cx="1115665" cy="111566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15D43EC-44DD-5FDF-EB41-7A81DEA3C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8754" y="5613183"/>
            <a:ext cx="966457" cy="103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A732CB8C-4CB1-47C8-CA22-3532211D9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27" y="3282846"/>
            <a:ext cx="4144552" cy="3089420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CE3DA9E-E225-EB41-AE56-82BC5A9DF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396" y="485734"/>
            <a:ext cx="4715133" cy="2425851"/>
          </a:xfrm>
        </p:spPr>
        <p:txBody>
          <a:bodyPr>
            <a:noAutofit/>
          </a:bodyPr>
          <a:lstStyle/>
          <a:p>
            <a:r>
              <a:rPr lang="it-IT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Purtroppo è facile notare come molte persone siano superficiali, quando i comportamenti devono essere a tutela dell’ambiente.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D2F89A0-7820-E5DD-62D0-019AD9302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0" y="2376971"/>
            <a:ext cx="2996471" cy="399529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976E427-E1FD-342D-A1BD-BEF27A1A0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29" y="321780"/>
            <a:ext cx="6601006" cy="258980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7EAF2A0-56DF-08C3-C87F-EAAC97D27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110" y="3118892"/>
            <a:ext cx="3937510" cy="325337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483DE1A-DAC5-A534-B8C8-1DBB5CF523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32" y="5742335"/>
            <a:ext cx="1115665" cy="111566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E195A16-95C3-3177-88FC-FA83B948E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3082" y="5632633"/>
            <a:ext cx="918538" cy="98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FF02E3F-2F8C-F198-8CA1-16F4A96F3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4" y="1732612"/>
            <a:ext cx="6812675" cy="4593237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E12B474-7475-F5C2-84ED-FE8484E4A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27029" y="532151"/>
            <a:ext cx="7280222" cy="1066481"/>
          </a:xfrm>
        </p:spPr>
        <p:txBody>
          <a:bodyPr>
            <a:noAutofit/>
          </a:bodyPr>
          <a:lstStyle/>
          <a:p>
            <a:r>
              <a:rPr lang="it-IT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Nella maggior parte dei nostri paesi si effettua la raccolta differenziata. Ma siamo sicuri che noi cittadini la mettiamo in pratica?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3069B85-2687-A2F9-87EF-F5562898F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7" y="621297"/>
            <a:ext cx="3937416" cy="295306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7F78C8E-1905-B0BF-C8D6-9002FB4A5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2" y="3773714"/>
            <a:ext cx="4120027" cy="263832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8E59833-604E-FE71-BE7F-0CAB5820C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6335" y="5738528"/>
            <a:ext cx="1115665" cy="111566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67CC6A6-B21B-2990-794E-ABE928950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685" y="5506497"/>
            <a:ext cx="1033463" cy="110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2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0EBB40-866A-6798-180E-64F1D7E6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571" y="315294"/>
            <a:ext cx="7513816" cy="1663908"/>
          </a:xfrm>
        </p:spPr>
        <p:txBody>
          <a:bodyPr>
            <a:noAutofit/>
          </a:bodyPr>
          <a:lstStyle/>
          <a:p>
            <a:r>
              <a:rPr lang="it-IT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zone di mare e le zone di montagna, che noi abitualmente frequentiamo, sono diventate delle discariche a cielo aperto, a causa di un comportamento irresponsabile ed irrispettoso di molti cittadini.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C60CFC3-25C5-5E7F-BAD3-A7EADBAE9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6" y="3089137"/>
            <a:ext cx="5532617" cy="3429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48D1102-1887-8EFF-F5F5-AAA6E5904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9" y="403179"/>
            <a:ext cx="3425252" cy="259287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3D0A509-5721-B20F-A8D5-A7097635A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39" y="2249714"/>
            <a:ext cx="5399315" cy="426842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4DE80C2-D89C-9F7D-07AD-34F7E6140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1106" y="5554406"/>
            <a:ext cx="1115665" cy="111566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55FE8C3-BB86-22EA-9FCA-83B4CC341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229" y="5477286"/>
            <a:ext cx="1115665" cy="119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74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57CB2A-CE66-853E-6115-E314BBF6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5732" y="463642"/>
            <a:ext cx="4388996" cy="1814863"/>
          </a:xfrm>
        </p:spPr>
        <p:txBody>
          <a:bodyPr>
            <a:noAutofit/>
          </a:bodyPr>
          <a:lstStyle/>
          <a:p>
            <a:r>
              <a:rPr lang="it-IT" sz="2400" b="1" dirty="0">
                <a:solidFill>
                  <a:schemeClr val="tx1"/>
                </a:solidFill>
              </a:rPr>
              <a:t>Questa è la nuova segnaletica stradale adoperata da cittadini frettolosi.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99A0DF0-7DD8-F3B3-7D6A-739143548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856" y="3200620"/>
            <a:ext cx="3928105" cy="319373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2C0C2A1-CC8C-2C18-66FB-5EED99007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212" y="2477261"/>
            <a:ext cx="3694365" cy="398738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FB0166-E735-89AC-BCE5-DD29D55E3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6" y="255365"/>
            <a:ext cx="3347803" cy="275765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1E53A58-540A-8DED-6D69-38354F455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39" y="3321408"/>
            <a:ext cx="2879476" cy="314323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BF99F28-DD99-0EBB-D305-EA147F7D7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601" y="255365"/>
            <a:ext cx="4033523" cy="275765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133717B-BD5B-E63A-0962-2D77475C7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6459" y="5486970"/>
            <a:ext cx="1115665" cy="111566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10D0507-CEA8-47F3-533D-E6A3FA3D83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876" y="5605327"/>
            <a:ext cx="932827" cy="99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14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26EB0F-6AF9-0368-7026-5F712201C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47" y="342665"/>
            <a:ext cx="7084555" cy="1334125"/>
          </a:xfrm>
        </p:spPr>
        <p:txBody>
          <a:bodyPr>
            <a:noAutofit/>
          </a:bodyPr>
          <a:lstStyle/>
          <a:p>
            <a:r>
              <a:rPr lang="it-IT" sz="2400" b="1" dirty="0">
                <a:solidFill>
                  <a:schemeClr val="tx1"/>
                </a:solidFill>
              </a:rPr>
              <a:t>Quando i rifiuti non possono stare all’aperto, ci si adopera subito per trovargli un alloggio con annesso giardino.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5611AF8-E502-3822-7D8A-8FCFC1EE1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40" y="1833360"/>
            <a:ext cx="2776441" cy="468197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F560F5E-FA18-A19D-895C-9F98C6183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366" y="3634231"/>
            <a:ext cx="4261494" cy="281465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0403A41-3D2C-A374-2104-2A4F403B5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73" y="4059812"/>
            <a:ext cx="3867035" cy="245552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B2ACB1C-D598-5643-0E01-6A8934428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694" y="427191"/>
            <a:ext cx="4512039" cy="301988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E09671B-D4E5-70BC-7BF7-F297FBC471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73" y="1371290"/>
            <a:ext cx="3867035" cy="25064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46722E3-712F-C218-CA2F-D96284220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2260" y="5561598"/>
            <a:ext cx="1115665" cy="111566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D687D53-A8A9-3D75-3DDD-EA8DAB1B2A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887" y="5742614"/>
            <a:ext cx="813607" cy="86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5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354EF0-9CDF-B917-6597-7C4B490B5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251" y="439957"/>
            <a:ext cx="2789420" cy="1103911"/>
          </a:xfrm>
        </p:spPr>
        <p:txBody>
          <a:bodyPr>
            <a:normAutofit fontScale="90000"/>
          </a:bodyPr>
          <a:lstStyle/>
          <a:p>
            <a:r>
              <a:rPr lang="it-IT" sz="2400" b="1" dirty="0">
                <a:solidFill>
                  <a:schemeClr val="tx1"/>
                </a:solidFill>
              </a:rPr>
              <a:t>Rifiuti ingombranti:</a:t>
            </a:r>
            <a:br>
              <a:rPr lang="it-IT" sz="2400" b="1" dirty="0">
                <a:solidFill>
                  <a:schemeClr val="tx1"/>
                </a:solidFill>
              </a:rPr>
            </a:br>
            <a:r>
              <a:rPr lang="it-IT" sz="2400" b="1" dirty="0">
                <a:solidFill>
                  <a:schemeClr val="tx1"/>
                </a:solidFill>
              </a:rPr>
              <a:t>materassi, mobili, televisori, frigoriferi, valigie…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EF1E154-A46F-BC30-8F2B-9DC5A0FE2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8" y="365125"/>
            <a:ext cx="3442694" cy="258202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B65EB4E-FBED-7E2B-58D8-7C9EB0ECA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116" y="1888837"/>
            <a:ext cx="2821898" cy="42947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CC6994B-2C83-9687-E6C7-FDFB24C81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20" y="365125"/>
            <a:ext cx="4658381" cy="318960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794DD1B-E206-211B-E719-C9E5F7F69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616" y="3770103"/>
            <a:ext cx="4658382" cy="281661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8231C07-62B5-B733-2DDE-B534723D9C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6" y="3366946"/>
            <a:ext cx="3755486" cy="281661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7CA0E24-CF31-50CB-46F1-F1457C402C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6335" y="5686424"/>
            <a:ext cx="1115665" cy="111566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75759C9-497F-6E92-D69B-995231871B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942" y="5498461"/>
            <a:ext cx="1033463" cy="110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94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ase">
  <a:themeElements>
    <a:clrScheme name="Bas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TM03457444[[fn=Base]]</Template>
  <TotalTime>2112</TotalTime>
  <Words>213</Words>
  <Application>Microsoft Office PowerPoint</Application>
  <PresentationFormat>Widescreen</PresentationFormat>
  <Paragraphs>20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Arial Black</vt:lpstr>
      <vt:lpstr>Calibri</vt:lpstr>
      <vt:lpstr>Corbel</vt:lpstr>
      <vt:lpstr>Base</vt:lpstr>
      <vt:lpstr>Presentazione standard di PowerPoint</vt:lpstr>
      <vt:lpstr>Cura  dell’ambiente</vt:lpstr>
      <vt:lpstr>ai giovani che futuro stiamo lasciando?</vt:lpstr>
      <vt:lpstr>Presentazione standard di PowerPoint</vt:lpstr>
      <vt:lpstr>Presentazione standard di PowerPoint</vt:lpstr>
      <vt:lpstr>Le zone di mare e le zone di montagna, che noi abitualmente frequentiamo, sono diventate delle discariche a cielo aperto, a causa di un comportamento irresponsabile ed irrispettoso di molti cittadini.</vt:lpstr>
      <vt:lpstr>Questa è la nuova segnaletica stradale adoperata da cittadini frettolosi. </vt:lpstr>
      <vt:lpstr>Quando i rifiuti non possono stare all’aperto, ci si adopera subito per trovargli un alloggio con annesso giardino.</vt:lpstr>
      <vt:lpstr>Rifiuti ingombranti: materassi, mobili, televisori, frigoriferi, valigie…</vt:lpstr>
      <vt:lpstr>Presentazione standard di PowerPoint</vt:lpstr>
      <vt:lpstr>…una volta trovato alloggio, passeggiano per il paese.</vt:lpstr>
      <vt:lpstr>I cartelli sono i segni che invitano ad un senso civico dimenticato.</vt:lpstr>
      <vt:lpstr>Alle future generazioni Che senso civico stiamo lasciando? 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gioffreilaria@gmail.com</dc:creator>
  <cp:lastModifiedBy>gioffreilaria@gmail.com</cp:lastModifiedBy>
  <cp:revision>16</cp:revision>
  <dcterms:created xsi:type="dcterms:W3CDTF">2024-09-13T09:45:18Z</dcterms:created>
  <dcterms:modified xsi:type="dcterms:W3CDTF">2024-10-01T14:52:12Z</dcterms:modified>
</cp:coreProperties>
</file>